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Economica"/>
      <p:regular r:id="rId11"/>
      <p:bold r:id="rId12"/>
      <p:italic r:id="rId13"/>
      <p:boldItalic r:id="rId14"/>
    </p:embeddedFont>
    <p:embeddedFont>
      <p:font typeface="Roboto Mono"/>
      <p:regular r:id="rId15"/>
      <p:bold r:id="rId16"/>
      <p:italic r:id="rId17"/>
      <p:boldItalic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font" Target="fonts/Economica-regular.fntdata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font" Target="fonts/Economica-italic.fntdata"/><Relationship Id="rId12" Type="http://schemas.openxmlformats.org/officeDocument/2006/relationships/font" Target="fonts/Economic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ono-regular.fntdata"/><Relationship Id="rId14" Type="http://schemas.openxmlformats.org/officeDocument/2006/relationships/font" Target="fonts/Economica-boldItalic.fntdata"/><Relationship Id="rId17" Type="http://schemas.openxmlformats.org/officeDocument/2006/relationships/font" Target="fonts/RobotoMono-italic.fntdata"/><Relationship Id="rId16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6313f2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6313f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f5cf3369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f5cf3369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f4f1735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f4f1735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f6313f22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f6313f2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jpg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academic-era-247918.appspot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291750" y="741375"/>
            <a:ext cx="8560500" cy="10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Tympe: Timed Typing</a:t>
            </a:r>
            <a:endParaRPr sz="5000" u="sng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-233500" y="356975"/>
            <a:ext cx="43356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CSSIx 2019 final project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442850" y="2212425"/>
            <a:ext cx="6258300" cy="2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Front End Developers: Daniel Marin &amp; Sonny Pizzo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Back End Developers: Logan Schlick &amp; Kyle Rimandoz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Advisor: Shane Ghuste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160225" y="36788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What is Tympe?</a:t>
            </a:r>
            <a:endParaRPr b="1" sz="3600" u="sng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1190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Tympe is a word typing game developed to sharpen your keyboard skills through a timed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challenge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Easy mode - basic computer users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Hard mode -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implements coding language directed toward CS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25949" l="5456" r="29898" t="4999"/>
          <a:stretch/>
        </p:blipFill>
        <p:spPr>
          <a:xfrm>
            <a:off x="5900150" y="2969900"/>
            <a:ext cx="2932152" cy="19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43202" l="4604" r="45397" t="6667"/>
          <a:stretch/>
        </p:blipFill>
        <p:spPr>
          <a:xfrm>
            <a:off x="2877325" y="2969900"/>
            <a:ext cx="2932152" cy="19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450" y="2969900"/>
            <a:ext cx="2379948" cy="19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254925" y="36788"/>
            <a:ext cx="39795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Code</a:t>
            </a:r>
            <a:endParaRPr b="1" sz="3600" u="sng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54925" y="1620425"/>
            <a:ext cx="4473000" cy="27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Every time a key is released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the game compares the value of the input field with the target word.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Once the timer runs out, it becomes impossible to gain points.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100" y="969250"/>
            <a:ext cx="4124303" cy="401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732250" y="-68212"/>
            <a:ext cx="5044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Demo time</a:t>
            </a:r>
            <a:endParaRPr sz="6000" u="sng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496250" y="2107500"/>
            <a:ext cx="61515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https://academic-era-247918.appspot.com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286450" y="367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Summary</a:t>
            </a:r>
            <a:endParaRPr b="1" sz="3600" u="sng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286450" y="12705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Shout outs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Skills gained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CSSI experience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375" y="2038475"/>
            <a:ext cx="1760750" cy="26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